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D2B-654B-4E3D-A877-6DB5044C99BB}" type="datetimeFigureOut">
              <a:rPr lang="fa-IR" smtClean="0"/>
              <a:t>04/29/1442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AE65-D3CA-4B4D-A374-836161DB96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13629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D2B-654B-4E3D-A877-6DB5044C99BB}" type="datetimeFigureOut">
              <a:rPr lang="fa-IR" smtClean="0"/>
              <a:t>04/29/1442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AE65-D3CA-4B4D-A374-836161DB96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40866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D2B-654B-4E3D-A877-6DB5044C99BB}" type="datetimeFigureOut">
              <a:rPr lang="fa-IR" smtClean="0"/>
              <a:t>04/29/1442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AE65-D3CA-4B4D-A374-836161DB96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446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D2B-654B-4E3D-A877-6DB5044C99BB}" type="datetimeFigureOut">
              <a:rPr lang="fa-IR" smtClean="0"/>
              <a:t>04/29/1442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AE65-D3CA-4B4D-A374-836161DB96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0598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D2B-654B-4E3D-A877-6DB5044C99BB}" type="datetimeFigureOut">
              <a:rPr lang="fa-IR" smtClean="0"/>
              <a:t>04/29/1442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AE65-D3CA-4B4D-A374-836161DB96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076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D2B-654B-4E3D-A877-6DB5044C99BB}" type="datetimeFigureOut">
              <a:rPr lang="fa-IR" smtClean="0"/>
              <a:t>04/29/1442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AE65-D3CA-4B4D-A374-836161DB96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706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D2B-654B-4E3D-A877-6DB5044C99BB}" type="datetimeFigureOut">
              <a:rPr lang="fa-IR" smtClean="0"/>
              <a:t>04/29/1442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AE65-D3CA-4B4D-A374-836161DB96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35295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D2B-654B-4E3D-A877-6DB5044C99BB}" type="datetimeFigureOut">
              <a:rPr lang="fa-IR" smtClean="0"/>
              <a:t>04/29/1442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AE65-D3CA-4B4D-A374-836161DB96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8117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D2B-654B-4E3D-A877-6DB5044C99BB}" type="datetimeFigureOut">
              <a:rPr lang="fa-IR" smtClean="0"/>
              <a:t>04/29/1442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AE65-D3CA-4B4D-A374-836161DB96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4492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D2B-654B-4E3D-A877-6DB5044C99BB}" type="datetimeFigureOut">
              <a:rPr lang="fa-IR" smtClean="0"/>
              <a:t>04/29/1442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AE65-D3CA-4B4D-A374-836161DB96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7868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1D2B-654B-4E3D-A877-6DB5044C99BB}" type="datetimeFigureOut">
              <a:rPr lang="fa-IR" smtClean="0"/>
              <a:t>04/29/1442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8AE65-D3CA-4B4D-A374-836161DB96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4431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D1D2B-654B-4E3D-A877-6DB5044C99BB}" type="datetimeFigureOut">
              <a:rPr lang="fa-IR" smtClean="0"/>
              <a:t>04/29/1442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8AE65-D3CA-4B4D-A374-836161DB96E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011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ضد عفونی نمودن ماشینهای حمل شیر و محصولات در بدو ورود به شرکت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8207" r="9200"/>
          <a:stretch/>
        </p:blipFill>
        <p:spPr>
          <a:xfrm rot="5400000">
            <a:off x="2819269" y="1564376"/>
            <a:ext cx="6197909" cy="424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942060" y="113654"/>
          <a:ext cx="8128000" cy="475771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8128000"/>
              </a:tblGrid>
              <a:tr h="475771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/>
                        <a:t>فیلم ضدعفونی نمودن ماشین های حمل محصولات ورودی به شرکت </a:t>
                      </a:r>
                      <a:endParaRPr lang="fa-IR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388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hamed deljou</dc:creator>
  <cp:lastModifiedBy>soodeh mojtabaei</cp:lastModifiedBy>
  <cp:revision>2</cp:revision>
  <dcterms:created xsi:type="dcterms:W3CDTF">2020-12-14T08:43:21Z</dcterms:created>
  <dcterms:modified xsi:type="dcterms:W3CDTF">2020-12-14T13:45:01Z</dcterms:modified>
</cp:coreProperties>
</file>